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005-7FDA-439D-B142-5F81F2C977C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7BA7-8A7E-40DC-BAEB-D53CCADF7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005-7FDA-439D-B142-5F81F2C977C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7BA7-8A7E-40DC-BAEB-D53CCADF7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005-7FDA-439D-B142-5F81F2C977C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7BA7-8A7E-40DC-BAEB-D53CCADF7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005-7FDA-439D-B142-5F81F2C977C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7BA7-8A7E-40DC-BAEB-D53CCADF7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005-7FDA-439D-B142-5F81F2C977C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7BA7-8A7E-40DC-BAEB-D53CCADF7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005-7FDA-439D-B142-5F81F2C977C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7BA7-8A7E-40DC-BAEB-D53CCADF7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005-7FDA-439D-B142-5F81F2C977C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7BA7-8A7E-40DC-BAEB-D53CCADF7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005-7FDA-439D-B142-5F81F2C977C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7BA7-8A7E-40DC-BAEB-D53CCADF7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005-7FDA-439D-B142-5F81F2C977C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7BA7-8A7E-40DC-BAEB-D53CCADF7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005-7FDA-439D-B142-5F81F2C977C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7BA7-8A7E-40DC-BAEB-D53CCADF7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0005-7FDA-439D-B142-5F81F2C977C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7BA7-8A7E-40DC-BAEB-D53CCADF7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0005-7FDA-439D-B142-5F81F2C977C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87BA7-8A7E-40DC-BAEB-D53CCADF78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chee\AppData\Local\Microsoft\Windows\INetCache\IE\XRV4FKN5\compass-silhouette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200400"/>
            <a:ext cx="1066800" cy="1066800"/>
          </a:xfrm>
          <a:prstGeom prst="rect">
            <a:avLst/>
          </a:prstGeom>
          <a:noFill/>
        </p:spPr>
      </p:pic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5612" y="304800"/>
            <a:ext cx="4040188" cy="639762"/>
          </a:xfrm>
        </p:spPr>
        <p:txBody>
          <a:bodyPr anchor="t">
            <a:normAutofit/>
          </a:bodyPr>
          <a:lstStyle/>
          <a:p>
            <a:r>
              <a:rPr lang="en-US" sz="1600" dirty="0" smtClean="0"/>
              <a:t>Name:</a:t>
            </a:r>
          </a:p>
          <a:p>
            <a:r>
              <a:rPr lang="en-US" sz="1600" dirty="0" smtClean="0"/>
              <a:t>Date:</a:t>
            </a:r>
            <a:endParaRPr lang="en-US" sz="1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041775" cy="639762"/>
          </a:xfrm>
        </p:spPr>
        <p:txBody>
          <a:bodyPr anchor="t">
            <a:normAutofit/>
          </a:bodyPr>
          <a:lstStyle/>
          <a:p>
            <a:r>
              <a:rPr lang="en-US" sz="1600" dirty="0" smtClean="0"/>
              <a:t>Name:</a:t>
            </a:r>
          </a:p>
          <a:p>
            <a:r>
              <a:rPr lang="en-US" sz="1600" dirty="0" smtClean="0"/>
              <a:t>Date:</a:t>
            </a:r>
          </a:p>
          <a:p>
            <a:endParaRPr lang="en-US" sz="1600" dirty="0"/>
          </a:p>
        </p:txBody>
      </p:sp>
      <p:pic>
        <p:nvPicPr>
          <p:cNvPr id="10" name="Picture 2" descr="C:\Users\dachee\AppData\Local\Microsoft\Windows\INetCache\IE\XRV4FKN5\compass-silhouette[1]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124200"/>
            <a:ext cx="1143000" cy="1143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467599" y="3124200"/>
            <a:ext cx="1600201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  </a:t>
            </a:r>
            <a:r>
              <a:rPr lang="en-US" b="1" dirty="0" smtClean="0"/>
              <a:t>E</a:t>
            </a:r>
            <a:r>
              <a:rPr lang="en-US" dirty="0" smtClean="0"/>
              <a:t>xcited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8200" y="3163669"/>
            <a:ext cx="1679755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b="1" dirty="0" smtClean="0"/>
              <a:t>W</a:t>
            </a:r>
            <a:r>
              <a:rPr lang="en-US" dirty="0" smtClean="0"/>
              <a:t>hat I notice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562600" y="4514671"/>
            <a:ext cx="2819400" cy="14773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 startAt="4"/>
            </a:pPr>
            <a:r>
              <a:rPr lang="en-US" b="1" dirty="0" smtClean="0"/>
              <a:t>S</a:t>
            </a:r>
            <a:r>
              <a:rPr lang="en-US" dirty="0" smtClean="0"/>
              <a:t>trategy/Steps</a:t>
            </a:r>
          </a:p>
          <a:p>
            <a:pPr marL="342900" indent="-342900" algn="ctr"/>
            <a:endParaRPr lang="en-US" dirty="0" smtClean="0"/>
          </a:p>
          <a:p>
            <a:pPr marL="342900" indent="-342900">
              <a:buAutoNum type="arabicPeriod" startAt="4"/>
            </a:pPr>
            <a:endParaRPr lang="en-US" dirty="0"/>
          </a:p>
          <a:p>
            <a:pPr marL="342900" indent="-342900">
              <a:buAutoNum type="arabicPeriod" startAt="4"/>
            </a:pPr>
            <a:endParaRPr lang="en-US" dirty="0" smtClean="0"/>
          </a:p>
          <a:p>
            <a:pPr marL="342900" indent="-342900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38800" y="1600200"/>
            <a:ext cx="2684196" cy="14773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US" b="1" dirty="0" smtClean="0"/>
              <a:t>N</a:t>
            </a:r>
            <a:r>
              <a:rPr lang="en-US" dirty="0" smtClean="0"/>
              <a:t>eed for Improvement</a:t>
            </a:r>
          </a:p>
          <a:p>
            <a:pPr marL="342900" indent="-342900"/>
            <a:endParaRPr lang="en-US" dirty="0" smtClean="0"/>
          </a:p>
          <a:p>
            <a:pPr marL="342900" indent="-342900">
              <a:buAutoNum type="arabicPeriod" startAt="3"/>
            </a:pPr>
            <a:endParaRPr lang="en-US" b="1" dirty="0"/>
          </a:p>
          <a:p>
            <a:pPr marL="342900" indent="-342900">
              <a:buAutoNum type="arabicPeriod" startAt="3"/>
            </a:pPr>
            <a:endParaRPr lang="en-US" b="1" dirty="0" smtClean="0"/>
          </a:p>
          <a:p>
            <a:pPr marL="342900" indent="-342900"/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576898" y="6096000"/>
            <a:ext cx="2881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Compass Point Reading Plan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819400" y="3143071"/>
            <a:ext cx="1600201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  </a:t>
            </a:r>
            <a:r>
              <a:rPr lang="en-US" b="1" dirty="0" smtClean="0"/>
              <a:t>E</a:t>
            </a:r>
            <a:r>
              <a:rPr lang="en-US" dirty="0" smtClean="0"/>
              <a:t>xcited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66800" y="4514671"/>
            <a:ext cx="2819400" cy="14773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 startAt="4"/>
            </a:pPr>
            <a:r>
              <a:rPr lang="en-US" b="1" dirty="0" smtClean="0"/>
              <a:t>S</a:t>
            </a:r>
            <a:r>
              <a:rPr lang="en-US" dirty="0" smtClean="0"/>
              <a:t>trategy/Steps</a:t>
            </a:r>
          </a:p>
          <a:p>
            <a:pPr marL="342900" indent="-342900" algn="ctr"/>
            <a:endParaRPr lang="en-US" dirty="0" smtClean="0"/>
          </a:p>
          <a:p>
            <a:pPr marL="342900" indent="-342900">
              <a:buAutoNum type="arabicPeriod" startAt="4"/>
            </a:pPr>
            <a:endParaRPr lang="en-US" dirty="0"/>
          </a:p>
          <a:p>
            <a:pPr marL="342900" indent="-342900">
              <a:buAutoNum type="arabicPeriod" startAt="4"/>
            </a:pPr>
            <a:endParaRPr lang="en-US" dirty="0" smtClean="0"/>
          </a:p>
          <a:p>
            <a:pPr marL="342900" indent="-342900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" y="3143071"/>
            <a:ext cx="1679755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b="1" dirty="0" smtClean="0"/>
              <a:t>W</a:t>
            </a:r>
            <a:r>
              <a:rPr lang="en-US" dirty="0" smtClean="0"/>
              <a:t>hat I notice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202004" y="1600200"/>
            <a:ext cx="2684196" cy="14773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US" b="1" dirty="0" smtClean="0"/>
              <a:t>N</a:t>
            </a:r>
            <a:r>
              <a:rPr lang="en-US" dirty="0" smtClean="0"/>
              <a:t>eed for Improvement</a:t>
            </a:r>
          </a:p>
          <a:p>
            <a:pPr marL="342900" indent="-342900"/>
            <a:endParaRPr lang="en-US" dirty="0" smtClean="0"/>
          </a:p>
          <a:p>
            <a:pPr marL="342900" indent="-342900">
              <a:buAutoNum type="arabicPeriod" startAt="3"/>
            </a:pPr>
            <a:endParaRPr lang="en-US" b="1" dirty="0"/>
          </a:p>
          <a:p>
            <a:pPr marL="342900" indent="-342900">
              <a:buAutoNum type="arabicPeriod" startAt="3"/>
            </a:pPr>
            <a:endParaRPr lang="en-US" b="1" dirty="0" smtClean="0"/>
          </a:p>
          <a:p>
            <a:pPr marL="342900" indent="-342900"/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066800" y="6031468"/>
            <a:ext cx="2881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Compass Point Reading Plan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28600"/>
            <a:ext cx="4040188" cy="3048000"/>
          </a:xfrm>
          <a:ln w="3175">
            <a:solidFill>
              <a:schemeClr val="tx1"/>
            </a:solidFill>
          </a:ln>
        </p:spPr>
        <p:txBody>
          <a:bodyPr anchor="t"/>
          <a:lstStyle/>
          <a:p>
            <a:pPr algn="ctr"/>
            <a:r>
              <a:rPr lang="en-US" sz="1400" dirty="0" smtClean="0"/>
              <a:t>Compass Point Reading Plan</a:t>
            </a:r>
          </a:p>
          <a:p>
            <a:r>
              <a:rPr lang="en-US" sz="1400" dirty="0" smtClean="0"/>
              <a:t>Name/Date: </a:t>
            </a:r>
          </a:p>
          <a:p>
            <a:r>
              <a:rPr lang="en-US" sz="1600" dirty="0" smtClean="0"/>
              <a:t>Excited = </a:t>
            </a:r>
          </a:p>
          <a:p>
            <a:endParaRPr lang="en-US" sz="1600" dirty="0"/>
          </a:p>
          <a:p>
            <a:r>
              <a:rPr lang="en-US" sz="1600" dirty="0" smtClean="0"/>
              <a:t>What I notice =</a:t>
            </a:r>
          </a:p>
          <a:p>
            <a:endParaRPr lang="en-US" sz="1600" dirty="0"/>
          </a:p>
          <a:p>
            <a:r>
              <a:rPr lang="en-US" sz="1600" dirty="0" smtClean="0"/>
              <a:t>Need for Improvement =</a:t>
            </a:r>
          </a:p>
          <a:p>
            <a:endParaRPr lang="en-US" sz="1600" dirty="0"/>
          </a:p>
          <a:p>
            <a:r>
              <a:rPr lang="en-US" sz="1600" dirty="0" smtClean="0"/>
              <a:t>Strategy/Steps =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04800" y="3505200"/>
            <a:ext cx="4040188" cy="3048000"/>
          </a:xfrm>
          <a:ln w="3175">
            <a:solidFill>
              <a:schemeClr val="tx1"/>
            </a:solidFill>
          </a:ln>
        </p:spPr>
        <p:txBody>
          <a:bodyPr anchor="t"/>
          <a:lstStyle/>
          <a:p>
            <a:pPr algn="ctr"/>
            <a:r>
              <a:rPr lang="en-US" sz="1400" dirty="0" smtClean="0"/>
              <a:t>Compass Point Reading Plan</a:t>
            </a:r>
          </a:p>
          <a:p>
            <a:r>
              <a:rPr lang="en-US" sz="1400" dirty="0" smtClean="0"/>
              <a:t>Name/Date: </a:t>
            </a:r>
          </a:p>
          <a:p>
            <a:r>
              <a:rPr lang="en-US" sz="1600" dirty="0" smtClean="0"/>
              <a:t>Excited = </a:t>
            </a:r>
          </a:p>
          <a:p>
            <a:endParaRPr lang="en-US" sz="1600" dirty="0"/>
          </a:p>
          <a:p>
            <a:r>
              <a:rPr lang="en-US" sz="1600" dirty="0" smtClean="0"/>
              <a:t>What I notice =</a:t>
            </a:r>
          </a:p>
          <a:p>
            <a:endParaRPr lang="en-US" sz="1600" dirty="0"/>
          </a:p>
          <a:p>
            <a:r>
              <a:rPr lang="en-US" sz="1600" dirty="0" smtClean="0"/>
              <a:t>Need for Improvement =</a:t>
            </a:r>
          </a:p>
          <a:p>
            <a:endParaRPr lang="en-US" sz="1600" dirty="0"/>
          </a:p>
          <a:p>
            <a:r>
              <a:rPr lang="en-US" sz="1600" dirty="0" smtClean="0"/>
              <a:t>Strategy/Steps =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722812" y="3505200"/>
            <a:ext cx="4040188" cy="3048000"/>
          </a:xfrm>
          <a:ln w="3175">
            <a:solidFill>
              <a:schemeClr val="tx1"/>
            </a:solidFill>
          </a:ln>
        </p:spPr>
        <p:txBody>
          <a:bodyPr anchor="t"/>
          <a:lstStyle/>
          <a:p>
            <a:pPr algn="ctr"/>
            <a:r>
              <a:rPr lang="en-US" sz="1400" dirty="0" smtClean="0"/>
              <a:t>Compass Point Reading Plan</a:t>
            </a:r>
          </a:p>
          <a:p>
            <a:r>
              <a:rPr lang="en-US" sz="1400" dirty="0" smtClean="0"/>
              <a:t>Name/Date: </a:t>
            </a:r>
          </a:p>
          <a:p>
            <a:r>
              <a:rPr lang="en-US" sz="1600" dirty="0" smtClean="0"/>
              <a:t>Excited = </a:t>
            </a:r>
          </a:p>
          <a:p>
            <a:endParaRPr lang="en-US" sz="1600" dirty="0"/>
          </a:p>
          <a:p>
            <a:r>
              <a:rPr lang="en-US" sz="1600" dirty="0" smtClean="0"/>
              <a:t>What I notice =</a:t>
            </a:r>
          </a:p>
          <a:p>
            <a:endParaRPr lang="en-US" sz="1600" dirty="0"/>
          </a:p>
          <a:p>
            <a:r>
              <a:rPr lang="en-US" sz="1600" dirty="0" smtClean="0"/>
              <a:t>Need for Improvement =</a:t>
            </a:r>
          </a:p>
          <a:p>
            <a:endParaRPr lang="en-US" sz="1600" dirty="0"/>
          </a:p>
          <a:p>
            <a:r>
              <a:rPr lang="en-US" sz="1600" dirty="0" smtClean="0"/>
              <a:t>Strategy/Steps =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722812" y="228600"/>
            <a:ext cx="4040188" cy="3048000"/>
          </a:xfrm>
          <a:ln w="3175">
            <a:solidFill>
              <a:schemeClr val="tx1"/>
            </a:solidFill>
          </a:ln>
        </p:spPr>
        <p:txBody>
          <a:bodyPr anchor="t"/>
          <a:lstStyle/>
          <a:p>
            <a:pPr algn="ctr"/>
            <a:r>
              <a:rPr lang="en-US" sz="1400" dirty="0" smtClean="0"/>
              <a:t>Compass Point Reading Plan</a:t>
            </a:r>
          </a:p>
          <a:p>
            <a:r>
              <a:rPr lang="en-US" sz="1400" dirty="0" smtClean="0"/>
              <a:t>Name/Date: </a:t>
            </a:r>
          </a:p>
          <a:p>
            <a:r>
              <a:rPr lang="en-US" sz="1600" dirty="0" smtClean="0"/>
              <a:t>Excited = </a:t>
            </a:r>
          </a:p>
          <a:p>
            <a:endParaRPr lang="en-US" sz="1600" dirty="0"/>
          </a:p>
          <a:p>
            <a:r>
              <a:rPr lang="en-US" sz="1600" dirty="0" smtClean="0"/>
              <a:t>What I notice =</a:t>
            </a:r>
          </a:p>
          <a:p>
            <a:endParaRPr lang="en-US" sz="1600" dirty="0"/>
          </a:p>
          <a:p>
            <a:r>
              <a:rPr lang="en-US" sz="1600" dirty="0" smtClean="0"/>
              <a:t>Need for Improvement =</a:t>
            </a:r>
          </a:p>
          <a:p>
            <a:endParaRPr lang="en-US" sz="1600" dirty="0"/>
          </a:p>
          <a:p>
            <a:r>
              <a:rPr lang="en-US" sz="1600" dirty="0" smtClean="0"/>
              <a:t>Strategy/Steps =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112</Words>
  <Application>Microsoft Office PowerPoint</Application>
  <PresentationFormat>On-screen Show (4:3)</PresentationFormat>
  <Paragraphs>86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dachee</dc:creator>
  <cp:lastModifiedBy>dachee</cp:lastModifiedBy>
  <cp:revision>9</cp:revision>
  <dcterms:created xsi:type="dcterms:W3CDTF">2017-08-27T15:42:33Z</dcterms:created>
  <dcterms:modified xsi:type="dcterms:W3CDTF">2017-08-27T16:44:26Z</dcterms:modified>
</cp:coreProperties>
</file>