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64"/>
  </p:normalViewPr>
  <p:slideViewPr>
    <p:cSldViewPr snapToGrid="0" snapToObjects="1">
      <p:cViewPr varScale="1">
        <p:scale>
          <a:sx n="94" d="100"/>
          <a:sy n="94" d="100"/>
        </p:scale>
        <p:origin x="1624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F277B-9682-0943-8C58-889A3966A9CF}" type="datetimeFigureOut">
              <a:rPr lang="en-US" smtClean="0"/>
              <a:t>3/25/19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DB258-C322-C94B-B6A7-2A0439685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410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F277B-9682-0943-8C58-889A3966A9CF}" type="datetimeFigureOut">
              <a:rPr lang="en-US" smtClean="0"/>
              <a:t>3/25/19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DB258-C322-C94B-B6A7-2A0439685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225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F277B-9682-0943-8C58-889A3966A9CF}" type="datetimeFigureOut">
              <a:rPr lang="en-US" smtClean="0"/>
              <a:t>3/25/19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DB258-C322-C94B-B6A7-2A0439685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089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F277B-9682-0943-8C58-889A3966A9CF}" type="datetimeFigureOut">
              <a:rPr lang="en-US" smtClean="0"/>
              <a:t>3/25/19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DB258-C322-C94B-B6A7-2A0439685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892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F277B-9682-0943-8C58-889A3966A9CF}" type="datetimeFigureOut">
              <a:rPr lang="en-US" smtClean="0"/>
              <a:t>3/25/19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DB258-C322-C94B-B6A7-2A0439685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787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F277B-9682-0943-8C58-889A3966A9CF}" type="datetimeFigureOut">
              <a:rPr lang="en-US" smtClean="0"/>
              <a:t>3/25/19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DB258-C322-C94B-B6A7-2A0439685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208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F277B-9682-0943-8C58-889A3966A9CF}" type="datetimeFigureOut">
              <a:rPr lang="en-US" smtClean="0"/>
              <a:t>3/25/19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DB258-C322-C94B-B6A7-2A0439685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590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F277B-9682-0943-8C58-889A3966A9CF}" type="datetimeFigureOut">
              <a:rPr lang="en-US" smtClean="0"/>
              <a:t>3/25/19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DB258-C322-C94B-B6A7-2A0439685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967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F277B-9682-0943-8C58-889A3966A9CF}" type="datetimeFigureOut">
              <a:rPr lang="en-US" smtClean="0"/>
              <a:t>3/25/19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DB258-C322-C94B-B6A7-2A0439685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988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F277B-9682-0943-8C58-889A3966A9CF}" type="datetimeFigureOut">
              <a:rPr lang="en-US" smtClean="0"/>
              <a:t>3/25/19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DB258-C322-C94B-B6A7-2A0439685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464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F277B-9682-0943-8C58-889A3966A9CF}" type="datetimeFigureOut">
              <a:rPr lang="en-US" smtClean="0"/>
              <a:t>3/25/19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DB258-C322-C94B-B6A7-2A0439685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235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7F277B-9682-0943-8C58-889A3966A9CF}" type="datetimeFigureOut">
              <a:rPr lang="en-US" smtClean="0"/>
              <a:t>3/25/19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ADB258-C322-C94B-B6A7-2A0439685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538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5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515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0892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5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0892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5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0892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0892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5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0892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5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0892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5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0892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5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0892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5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0892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089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0892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5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0892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5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0892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5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0892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5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0892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5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0892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5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0892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5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0892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5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089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5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0892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089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0892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5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0892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0892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5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0892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5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0892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Macintosh PowerPoint</Application>
  <PresentationFormat>On-screen Show (4:3)</PresentationFormat>
  <Paragraphs>0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Ariane Huddleston</dc:creator>
  <cp:lastModifiedBy>Microsoft Office User</cp:lastModifiedBy>
  <cp:revision>4</cp:revision>
  <dcterms:created xsi:type="dcterms:W3CDTF">2016-07-07T19:31:45Z</dcterms:created>
  <dcterms:modified xsi:type="dcterms:W3CDTF">2019-03-25T15:22:46Z</dcterms:modified>
</cp:coreProperties>
</file>